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6"/>
  </p:normalViewPr>
  <p:slideViewPr>
    <p:cSldViewPr snapToGrid="0" snapToObjects="1">
      <p:cViewPr varScale="1">
        <p:scale>
          <a:sx n="112" d="100"/>
          <a:sy n="112" d="100"/>
        </p:scale>
        <p:origin x="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C7D-FD0D-EB46-9F34-94CE6A6B80DE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C5B5-CC65-424E-9064-DB206DC6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10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C7D-FD0D-EB46-9F34-94CE6A6B80DE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C5B5-CC65-424E-9064-DB206DC6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4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839" y="274640"/>
            <a:ext cx="164623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8" y="274640"/>
            <a:ext cx="478631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C7D-FD0D-EB46-9F34-94CE6A6B80DE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C5B5-CC65-424E-9064-DB206DC6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1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C7D-FD0D-EB46-9F34-94CE6A6B80DE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C5B5-CC65-424E-9064-DB206DC6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9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C7D-FD0D-EB46-9F34-94CE6A6B80DE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C5B5-CC65-424E-9064-DB206DC6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6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7" y="1600202"/>
            <a:ext cx="32162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2" y="1600202"/>
            <a:ext cx="32162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C7D-FD0D-EB46-9F34-94CE6A6B80DE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C5B5-CC65-424E-9064-DB206DC6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3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2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C7D-FD0D-EB46-9F34-94CE6A6B80DE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C5B5-CC65-424E-9064-DB206DC6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8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C7D-FD0D-EB46-9F34-94CE6A6B80DE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C5B5-CC65-424E-9064-DB206DC6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6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C7D-FD0D-EB46-9F34-94CE6A6B80DE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C5B5-CC65-424E-9064-DB206DC6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3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C7D-FD0D-EB46-9F34-94CE6A6B80DE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C5B5-CC65-424E-9064-DB206DC6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5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C7D-FD0D-EB46-9F34-94CE6A6B80DE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C5B5-CC65-424E-9064-DB206DC6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8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98C7D-FD0D-EB46-9F34-94CE6A6B80DE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7C5B5-CC65-424E-9064-DB206DC6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4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143" y="4021549"/>
            <a:ext cx="6703703" cy="16134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00" dirty="0" smtClean="0">
                <a:latin typeface="Cordia New" charset="0"/>
                <a:ea typeface="Cordia New" charset="0"/>
                <a:cs typeface="Cordia New" charset="0"/>
              </a:rPr>
              <a:t>Each </a:t>
            </a:r>
            <a:r>
              <a:rPr lang="en-US" sz="1900" dirty="0" smtClean="0">
                <a:latin typeface="Cordia New" charset="0"/>
                <a:ea typeface="Cordia New" charset="0"/>
                <a:cs typeface="Cordia New" charset="0"/>
              </a:rPr>
              <a:t>year, AAF Charlotte, a non-profit trade association, hosts the </a:t>
            </a:r>
            <a:r>
              <a:rPr lang="en-US" sz="1900" dirty="0">
                <a:latin typeface="Cordia New" charset="0"/>
                <a:ea typeface="Cordia New" charset="0"/>
                <a:cs typeface="Cordia New" charset="0"/>
              </a:rPr>
              <a:t>A</a:t>
            </a:r>
            <a:r>
              <a:rPr lang="en-US" sz="1900" dirty="0" smtClean="0">
                <a:latin typeface="Cordia New" charset="0"/>
                <a:ea typeface="Cordia New" charset="0"/>
                <a:cs typeface="Cordia New" charset="0"/>
              </a:rPr>
              <a:t>merican Advertising Awards (</a:t>
            </a:r>
            <a:r>
              <a:rPr lang="en-US" sz="1900" dirty="0" err="1" smtClean="0">
                <a:latin typeface="Cordia New" charset="0"/>
                <a:ea typeface="Cordia New" charset="0"/>
                <a:cs typeface="Cordia New" charset="0"/>
              </a:rPr>
              <a:t>AAAwards</a:t>
            </a:r>
            <a:r>
              <a:rPr lang="en-US" sz="1900" dirty="0">
                <a:latin typeface="Cordia New" charset="0"/>
                <a:ea typeface="Cordia New" charset="0"/>
                <a:cs typeface="Cordia New" charset="0"/>
              </a:rPr>
              <a:t>)</a:t>
            </a:r>
            <a:r>
              <a:rPr lang="en-US" sz="1900" dirty="0" smtClean="0">
                <a:latin typeface="Cordia New" charset="0"/>
                <a:ea typeface="Cordia New" charset="0"/>
                <a:cs typeface="Cordia New" charset="0"/>
              </a:rPr>
              <a:t>, the first level of a three-tiered national, creative competition sponsored by the American Advertising Federation (AAF).  </a:t>
            </a:r>
            <a:r>
              <a:rPr lang="en-US" sz="1900" dirty="0" smtClean="0">
                <a:latin typeface="Cordia New" charset="0"/>
                <a:ea typeface="Cordia New" charset="0"/>
                <a:cs typeface="Cordia New" charset="0"/>
              </a:rPr>
              <a:t>We invite you to be a partner for this event, to be held on February 22</a:t>
            </a:r>
            <a:r>
              <a:rPr lang="en-US" sz="1900" baseline="30000" dirty="0" smtClean="0">
                <a:latin typeface="Cordia New" charset="0"/>
                <a:ea typeface="Cordia New" charset="0"/>
                <a:cs typeface="Cordia New" charset="0"/>
              </a:rPr>
              <a:t>nd</a:t>
            </a:r>
            <a:r>
              <a:rPr lang="en-US" sz="1900" dirty="0" smtClean="0">
                <a:latin typeface="Cordia New" charset="0"/>
                <a:ea typeface="Cordia New" charset="0"/>
                <a:cs typeface="Cordia New" charset="0"/>
              </a:rPr>
              <a:t> at the Mint Museum Uptown. </a:t>
            </a:r>
            <a:endParaRPr lang="en-US" sz="1900" dirty="0" smtClean="0">
              <a:latin typeface="Cordia New" charset="0"/>
              <a:ea typeface="Cordia New" charset="0"/>
              <a:cs typeface="Cordia New" charset="0"/>
            </a:endParaRPr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81"/>
          <a:stretch/>
        </p:blipFill>
        <p:spPr>
          <a:xfrm>
            <a:off x="2526749" y="1338220"/>
            <a:ext cx="4090492" cy="146213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65929" y="3087784"/>
            <a:ext cx="5612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Edwardian Script ITC" charset="0"/>
                <a:ea typeface="Edwardian Script ITC" charset="0"/>
                <a:cs typeface="Edwardian Script ITC" charset="0"/>
              </a:rPr>
              <a:t>2018 Sponsorship Opportunities</a:t>
            </a:r>
            <a:endParaRPr lang="en-US" sz="3600" dirty="0">
              <a:latin typeface="Edwardian Script ITC" charset="0"/>
              <a:ea typeface="Edwardian Script ITC" charset="0"/>
              <a:cs typeface="Edwardian Script IT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76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81"/>
          <a:stretch/>
        </p:blipFill>
        <p:spPr>
          <a:xfrm>
            <a:off x="3017655" y="489013"/>
            <a:ext cx="3108685" cy="11111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547" y="2125980"/>
            <a:ext cx="72009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2017 has been an exciting year for the Charlotte AAF as we rebrand, rebuild, and reintroduce ourselves to the Charlotte advertising community. This year’s Board of Directors has made a promise to the industry to create an organization that supports not only the local advertising agencies, but their corporate in-house counterparts, vendors, and clients as well. The Charlotte advertising community is diverse and growing, and this year’s 2018 </a:t>
            </a:r>
            <a:r>
              <a:rPr lang="en-US" dirty="0" err="1" smtClean="0">
                <a:latin typeface="Cordia New" charset="0"/>
                <a:ea typeface="Cordia New" charset="0"/>
                <a:cs typeface="Cordia New" charset="0"/>
              </a:rPr>
              <a:t>AAAwards</a:t>
            </a: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 is designed to showcase all aspects of those successes. </a:t>
            </a:r>
          </a:p>
          <a:p>
            <a:endParaRPr lang="en-US" dirty="0">
              <a:latin typeface="Cordia New" charset="0"/>
              <a:ea typeface="Cordia New" charset="0"/>
              <a:cs typeface="Cordia New" charset="0"/>
            </a:endParaRPr>
          </a:p>
          <a:p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The theme for this year’s gala is </a:t>
            </a:r>
            <a:r>
              <a:rPr lang="en-US" i="1" dirty="0" smtClean="0">
                <a:latin typeface="Cordia New" charset="0"/>
                <a:ea typeface="Cordia New" charset="0"/>
                <a:cs typeface="Cordia New" charset="0"/>
              </a:rPr>
              <a:t>On Display: Opening the curtain and bringing Charlotte’s premier advertising work into the light</a:t>
            </a: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. With this theme we are rolling out a new initiative that invites all of the advertising community to get involved; we hope to see you there and invite you to participate as a sponsor for this distinguished event. </a:t>
            </a:r>
            <a:endParaRPr lang="en-US" dirty="0">
              <a:latin typeface="Cordia New" charset="0"/>
              <a:ea typeface="Cordia New" charset="0"/>
              <a:cs typeface="Cordia New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3577" y="5285482"/>
            <a:ext cx="2388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Sincerely,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AAF Charlotte Board of Directors </a:t>
            </a:r>
          </a:p>
        </p:txBody>
      </p:sp>
    </p:spTree>
    <p:extLst>
      <p:ext uri="{BB962C8B-B14F-4D97-AF65-F5344CB8AC3E}">
        <p14:creationId xmlns:p14="http://schemas.microsoft.com/office/powerpoint/2010/main" val="108906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81"/>
          <a:stretch/>
        </p:blipFill>
        <p:spPr>
          <a:xfrm>
            <a:off x="3017655" y="489013"/>
            <a:ext cx="3108685" cy="11111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547" y="1780013"/>
            <a:ext cx="7200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rdia New" charset="0"/>
                <a:ea typeface="Cordia New" charset="0"/>
                <a:cs typeface="Cordia New" charset="0"/>
              </a:rPr>
              <a:t>THE EVENT</a:t>
            </a:r>
            <a:endParaRPr lang="en-US" dirty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Date: February 22</a:t>
            </a:r>
            <a:r>
              <a:rPr lang="en-US" baseline="30000" dirty="0" smtClean="0">
                <a:latin typeface="Cordia New" charset="0"/>
                <a:ea typeface="Cordia New" charset="0"/>
                <a:cs typeface="Cordia New" charset="0"/>
              </a:rPr>
              <a:t>nd</a:t>
            </a: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, 2018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Location: Mint Museum Uptown (Charlotte, NC)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Attendance: 250 to 300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Details: Cocktail hour, buffet dinner, awards show announcing winners in each category </a:t>
            </a:r>
          </a:p>
          <a:p>
            <a:pPr marL="285750" indent="-285750">
              <a:buFontTx/>
              <a:buChar char="-"/>
            </a:pPr>
            <a:endParaRPr lang="en-US" dirty="0">
              <a:latin typeface="Cordia New" charset="0"/>
              <a:ea typeface="Cordia New" charset="0"/>
              <a:cs typeface="Cordia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547" y="3534339"/>
            <a:ext cx="7200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Cordia New" charset="0"/>
                <a:ea typeface="Cordia New" charset="0"/>
                <a:cs typeface="Cordia New" charset="0"/>
              </a:rPr>
              <a:t>OUR PARTNERS</a:t>
            </a:r>
            <a:endParaRPr lang="en-US" dirty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Who: Advertising Agencies, Corporations, Vendors, Clients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Goal: To bring exposure and awareness to your company by offering sponsorships packages that allow our audience of decision makers to engage with you and your brand.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547" y="4951091"/>
            <a:ext cx="7200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rdia New" charset="0"/>
                <a:ea typeface="Cordia New" charset="0"/>
                <a:cs typeface="Cordia New" charset="0"/>
              </a:rPr>
              <a:t>CONTACT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Ariail Siggins, </a:t>
            </a:r>
            <a:r>
              <a:rPr lang="en-US" dirty="0" err="1" smtClean="0">
                <a:latin typeface="Cordia New" charset="0"/>
                <a:ea typeface="Cordia New" charset="0"/>
                <a:cs typeface="Cordia New" charset="0"/>
              </a:rPr>
              <a:t>AAAwards</a:t>
            </a: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 Gala Chair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CharlotteAAAwards@gmail.com  |  864.706.7395</a:t>
            </a:r>
          </a:p>
          <a:p>
            <a:pPr algn="ctr"/>
            <a:endParaRPr lang="en-US" dirty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endParaRPr lang="en-US" dirty="0">
              <a:latin typeface="Cordia New" charset="0"/>
              <a:ea typeface="Cordia New" charset="0"/>
              <a:cs typeface="Cordia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92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81"/>
          <a:stretch/>
        </p:blipFill>
        <p:spPr>
          <a:xfrm>
            <a:off x="3017655" y="489013"/>
            <a:ext cx="3108685" cy="11111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547" y="2054333"/>
            <a:ext cx="72009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rdia New" charset="0"/>
                <a:ea typeface="Cordia New" charset="0"/>
                <a:cs typeface="Cordia New" charset="0"/>
              </a:rPr>
              <a:t>TITLE SPONSOR </a:t>
            </a:r>
            <a:r>
              <a:rPr lang="en-US" b="1" i="1" dirty="0" smtClean="0">
                <a:latin typeface="Cordia New" charset="0"/>
                <a:ea typeface="Cordia New" charset="0"/>
                <a:cs typeface="Cordia New" charset="0"/>
              </a:rPr>
              <a:t>(Exclusive Sponsorship)    |    $8,000</a:t>
            </a:r>
            <a:endParaRPr lang="en-US" i="1" dirty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Recognition in email as sponsor of new location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Opportunity for a 5 minute address by a representative of your choosing at the beginning of gala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Logo next to podium and at entrance to event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Prominent logo on printed/emailed materials and social media outreach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Full page ad in winner’s book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8 tickets to awards show (reserved table with signage)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2 representatives invited to the judge’s dinner on Saturday, January 13</a:t>
            </a:r>
            <a:r>
              <a:rPr lang="en-US" baseline="30000" dirty="0" smtClean="0">
                <a:latin typeface="Cordia New" charset="0"/>
                <a:ea typeface="Cordia New" charset="0"/>
                <a:cs typeface="Cordia New" charset="0"/>
              </a:rPr>
              <a:t>th</a:t>
            </a: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ordia New" charset="0"/>
                <a:ea typeface="Cordia New" charset="0"/>
                <a:cs typeface="Cordia New" charset="0"/>
              </a:rPr>
              <a:t>Logo with link on the </a:t>
            </a:r>
            <a:r>
              <a:rPr lang="en-US" dirty="0" err="1">
                <a:latin typeface="Cordia New" charset="0"/>
                <a:ea typeface="Cordia New" charset="0"/>
                <a:cs typeface="Cordia New" charset="0"/>
              </a:rPr>
              <a:t>AAAwards</a:t>
            </a:r>
            <a:r>
              <a:rPr lang="en-US" dirty="0">
                <a:latin typeface="Cordia New" charset="0"/>
                <a:ea typeface="Cordia New" charset="0"/>
                <a:cs typeface="Cordia New" charset="0"/>
              </a:rPr>
              <a:t> page of </a:t>
            </a:r>
            <a:r>
              <a:rPr lang="en-US" dirty="0" err="1">
                <a:latin typeface="Cordia New" charset="0"/>
                <a:ea typeface="Cordia New" charset="0"/>
                <a:cs typeface="Cordia New" charset="0"/>
              </a:rPr>
              <a:t>AAFcharlotte.com</a:t>
            </a:r>
            <a:r>
              <a:rPr lang="en-US" dirty="0">
                <a:latin typeface="Cordia New" charset="0"/>
                <a:ea typeface="Cordia New" charset="0"/>
                <a:cs typeface="Cordia New" charset="0"/>
              </a:rPr>
              <a:t> for full year </a:t>
            </a:r>
            <a:endParaRPr lang="en-US" dirty="0" smtClean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endParaRPr lang="en-US" dirty="0" smtClean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endParaRPr lang="en-US" dirty="0">
              <a:latin typeface="Cordia New" charset="0"/>
              <a:ea typeface="Cordia New" charset="0"/>
              <a:cs typeface="Cordia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13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81"/>
          <a:stretch/>
        </p:blipFill>
        <p:spPr>
          <a:xfrm>
            <a:off x="3017655" y="489013"/>
            <a:ext cx="3108685" cy="11111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547" y="2054333"/>
            <a:ext cx="72009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rdia New" charset="0"/>
                <a:ea typeface="Cordia New" charset="0"/>
                <a:cs typeface="Cordia New" charset="0"/>
              </a:rPr>
              <a:t>PLATINUM SPONSOR </a:t>
            </a:r>
            <a:r>
              <a:rPr lang="en-US" b="1" i="1" dirty="0" smtClean="0">
                <a:latin typeface="Cordia New" charset="0"/>
                <a:ea typeface="Cordia New" charset="0"/>
                <a:cs typeface="Cordia New" charset="0"/>
              </a:rPr>
              <a:t>(Exclusive Sponsorship)    |    $6,500</a:t>
            </a:r>
            <a:endParaRPr lang="en-US" i="1" dirty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Special recognition at awards dinner by emcee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Presentation of Best of Show awards winner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Logo on printed/emailed materials and social media outreach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Logo next to podium and at entrance to event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Full page ad in winner’s book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8 tickets to awards gala (reserved table with signage)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1 representative invited to the judge’s dinner on Saturday, January 13</a:t>
            </a:r>
            <a:r>
              <a:rPr lang="en-US" baseline="30000" dirty="0" smtClean="0">
                <a:latin typeface="Cordia New" charset="0"/>
                <a:ea typeface="Cordia New" charset="0"/>
                <a:cs typeface="Cordia New" charset="0"/>
              </a:rPr>
              <a:t>th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ordia New" charset="0"/>
                <a:ea typeface="Cordia New" charset="0"/>
                <a:cs typeface="Cordia New" charset="0"/>
              </a:rPr>
              <a:t>Logo with link on the </a:t>
            </a:r>
            <a:r>
              <a:rPr lang="en-US" dirty="0" err="1">
                <a:latin typeface="Cordia New" charset="0"/>
                <a:ea typeface="Cordia New" charset="0"/>
                <a:cs typeface="Cordia New" charset="0"/>
              </a:rPr>
              <a:t>AAAwards</a:t>
            </a:r>
            <a:r>
              <a:rPr lang="en-US" dirty="0">
                <a:latin typeface="Cordia New" charset="0"/>
                <a:ea typeface="Cordia New" charset="0"/>
                <a:cs typeface="Cordia New" charset="0"/>
              </a:rPr>
              <a:t> page of </a:t>
            </a:r>
            <a:r>
              <a:rPr lang="en-US" dirty="0" err="1">
                <a:latin typeface="Cordia New" charset="0"/>
                <a:ea typeface="Cordia New" charset="0"/>
                <a:cs typeface="Cordia New" charset="0"/>
              </a:rPr>
              <a:t>AAFcharlotte.com</a:t>
            </a:r>
            <a:r>
              <a:rPr lang="en-US" dirty="0">
                <a:latin typeface="Cordia New" charset="0"/>
                <a:ea typeface="Cordia New" charset="0"/>
                <a:cs typeface="Cordia New" charset="0"/>
              </a:rPr>
              <a:t> for full year </a:t>
            </a:r>
            <a:endParaRPr lang="en-US" dirty="0" smtClean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endParaRPr lang="en-US" dirty="0" smtClean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endParaRPr lang="en-US" dirty="0">
              <a:latin typeface="Cordia New" charset="0"/>
              <a:ea typeface="Cordia New" charset="0"/>
              <a:cs typeface="Cordia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42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81"/>
          <a:stretch/>
        </p:blipFill>
        <p:spPr>
          <a:xfrm>
            <a:off x="3017655" y="489013"/>
            <a:ext cx="3108685" cy="11111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547" y="2054333"/>
            <a:ext cx="7200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rdia New" charset="0"/>
                <a:ea typeface="Cordia New" charset="0"/>
                <a:cs typeface="Cordia New" charset="0"/>
              </a:rPr>
              <a:t>GOLD SPONSOR</a:t>
            </a:r>
            <a:r>
              <a:rPr lang="en-US" b="1" i="1" dirty="0" smtClean="0">
                <a:latin typeface="Cordia New" charset="0"/>
                <a:ea typeface="Cordia New" charset="0"/>
                <a:cs typeface="Cordia New" charset="0"/>
              </a:rPr>
              <a:t>    |    $3,000</a:t>
            </a:r>
            <a:endParaRPr lang="en-US" i="1" dirty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Logo on printed/emailed materials and social media outreach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Signage at the entrance to awards show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Logo with link on the </a:t>
            </a:r>
            <a:r>
              <a:rPr lang="en-US" dirty="0" err="1" smtClean="0">
                <a:latin typeface="Cordia New" charset="0"/>
                <a:ea typeface="Cordia New" charset="0"/>
                <a:cs typeface="Cordia New" charset="0"/>
              </a:rPr>
              <a:t>AAAwards</a:t>
            </a: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 page of </a:t>
            </a:r>
            <a:r>
              <a:rPr lang="en-US" dirty="0" err="1" smtClean="0">
                <a:latin typeface="Cordia New" charset="0"/>
                <a:ea typeface="Cordia New" charset="0"/>
                <a:cs typeface="Cordia New" charset="0"/>
              </a:rPr>
              <a:t>AAFcharlotte.com</a:t>
            </a: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 for full year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Half-page ad in winner’s book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8 tickets to awards gala (reserved table with signage)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547" y="4053361"/>
            <a:ext cx="7200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rdia New" charset="0"/>
                <a:ea typeface="Cordia New" charset="0"/>
                <a:cs typeface="Cordia New" charset="0"/>
              </a:rPr>
              <a:t>SILVER SPONSOR</a:t>
            </a:r>
            <a:r>
              <a:rPr lang="en-US" b="1" i="1" dirty="0" smtClean="0">
                <a:latin typeface="Cordia New" charset="0"/>
                <a:ea typeface="Cordia New" charset="0"/>
                <a:cs typeface="Cordia New" charset="0"/>
              </a:rPr>
              <a:t>    |    $1,000</a:t>
            </a:r>
            <a:endParaRPr lang="en-US" i="1" dirty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Logo on printed/emailed materials and social media outreach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Signage at the entrance to awards show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Logo with link on the </a:t>
            </a:r>
            <a:r>
              <a:rPr lang="en-US" dirty="0" err="1" smtClean="0">
                <a:latin typeface="Cordia New" charset="0"/>
                <a:ea typeface="Cordia New" charset="0"/>
                <a:cs typeface="Cordia New" charset="0"/>
              </a:rPr>
              <a:t>AAAwards</a:t>
            </a: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 page of </a:t>
            </a:r>
            <a:r>
              <a:rPr lang="en-US" dirty="0" err="1" smtClean="0">
                <a:latin typeface="Cordia New" charset="0"/>
                <a:ea typeface="Cordia New" charset="0"/>
                <a:cs typeface="Cordia New" charset="0"/>
              </a:rPr>
              <a:t>AAFcharlotte.com</a:t>
            </a: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 for full year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1547" y="5498392"/>
            <a:ext cx="7200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rdia New" charset="0"/>
                <a:ea typeface="Cordia New" charset="0"/>
                <a:cs typeface="Cordia New" charset="0"/>
              </a:rPr>
              <a:t>TABLE SPONSOR</a:t>
            </a:r>
            <a:r>
              <a:rPr lang="en-US" b="1" i="1" dirty="0" smtClean="0">
                <a:latin typeface="Cordia New" charset="0"/>
                <a:ea typeface="Cordia New" charset="0"/>
                <a:cs typeface="Cordia New" charset="0"/>
              </a:rPr>
              <a:t>    |    $1,500</a:t>
            </a:r>
            <a:endParaRPr lang="en-US" i="1" dirty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8 tickets to awards gala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Reserved table with signage</a:t>
            </a:r>
          </a:p>
        </p:txBody>
      </p:sp>
    </p:spTree>
    <p:extLst>
      <p:ext uri="{BB962C8B-B14F-4D97-AF65-F5344CB8AC3E}">
        <p14:creationId xmlns:p14="http://schemas.microsoft.com/office/powerpoint/2010/main" val="156546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81"/>
          <a:stretch/>
        </p:blipFill>
        <p:spPr>
          <a:xfrm>
            <a:off x="3017655" y="489013"/>
            <a:ext cx="3108685" cy="11111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547" y="2054333"/>
            <a:ext cx="7200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rdia New" charset="0"/>
                <a:ea typeface="Cordia New" charset="0"/>
                <a:cs typeface="Cordia New" charset="0"/>
              </a:rPr>
              <a:t>BAR SPONSOR</a:t>
            </a:r>
            <a:r>
              <a:rPr lang="en-US" b="1" i="1" dirty="0" smtClean="0">
                <a:latin typeface="Cordia New" charset="0"/>
                <a:ea typeface="Cordia New" charset="0"/>
                <a:cs typeface="Cordia New" charset="0"/>
              </a:rPr>
              <a:t>    |    $3,000</a:t>
            </a:r>
            <a:endParaRPr lang="en-US" i="1" dirty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Bar napkins with company logo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Signage at bar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Logo on printed/emailed materials and social media outreach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ordia New" charset="0"/>
                <a:ea typeface="Cordia New" charset="0"/>
                <a:cs typeface="Cordia New" charset="0"/>
              </a:rPr>
              <a:t>Logo with link on the </a:t>
            </a:r>
            <a:r>
              <a:rPr lang="en-US" dirty="0" err="1">
                <a:latin typeface="Cordia New" charset="0"/>
                <a:ea typeface="Cordia New" charset="0"/>
                <a:cs typeface="Cordia New" charset="0"/>
              </a:rPr>
              <a:t>AAAwards</a:t>
            </a:r>
            <a:r>
              <a:rPr lang="en-US" dirty="0">
                <a:latin typeface="Cordia New" charset="0"/>
                <a:ea typeface="Cordia New" charset="0"/>
                <a:cs typeface="Cordia New" charset="0"/>
              </a:rPr>
              <a:t> page of </a:t>
            </a:r>
            <a:r>
              <a:rPr lang="en-US" dirty="0" err="1">
                <a:latin typeface="Cordia New" charset="0"/>
                <a:ea typeface="Cordia New" charset="0"/>
                <a:cs typeface="Cordia New" charset="0"/>
              </a:rPr>
              <a:t>AAFcharlotte.com</a:t>
            </a:r>
            <a:r>
              <a:rPr lang="en-US" dirty="0">
                <a:latin typeface="Cordia New" charset="0"/>
                <a:ea typeface="Cordia New" charset="0"/>
                <a:cs typeface="Cordia New" charset="0"/>
              </a:rPr>
              <a:t> for full year </a:t>
            </a:r>
            <a:endParaRPr lang="en-US" dirty="0" smtClean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endParaRPr lang="en-US" dirty="0" smtClean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endParaRPr lang="en-US" dirty="0">
              <a:latin typeface="Cordia New" charset="0"/>
              <a:ea typeface="Cordia New" charset="0"/>
              <a:cs typeface="Cordia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547" y="3801127"/>
            <a:ext cx="7200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rdia New" charset="0"/>
                <a:ea typeface="Cordia New" charset="0"/>
                <a:cs typeface="Cordia New" charset="0"/>
              </a:rPr>
              <a:t>CHAMPAGNE TOAST</a:t>
            </a:r>
            <a:r>
              <a:rPr lang="en-US" b="1" i="1" dirty="0" smtClean="0">
                <a:latin typeface="Cordia New" charset="0"/>
                <a:ea typeface="Cordia New" charset="0"/>
                <a:cs typeface="Cordia New" charset="0"/>
              </a:rPr>
              <a:t>    |    $2,000</a:t>
            </a:r>
            <a:endParaRPr lang="en-US" i="1" dirty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Representative of your choice to give champagne toast at close of show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ordia New" charset="0"/>
                <a:ea typeface="Cordia New" charset="0"/>
                <a:cs typeface="Cordia New" charset="0"/>
              </a:rPr>
              <a:t>Logo with link on the </a:t>
            </a:r>
            <a:r>
              <a:rPr lang="en-US" dirty="0" err="1">
                <a:latin typeface="Cordia New" charset="0"/>
                <a:ea typeface="Cordia New" charset="0"/>
                <a:cs typeface="Cordia New" charset="0"/>
              </a:rPr>
              <a:t>AAAwards</a:t>
            </a:r>
            <a:r>
              <a:rPr lang="en-US" dirty="0">
                <a:latin typeface="Cordia New" charset="0"/>
                <a:ea typeface="Cordia New" charset="0"/>
                <a:cs typeface="Cordia New" charset="0"/>
              </a:rPr>
              <a:t> page of </a:t>
            </a:r>
            <a:r>
              <a:rPr lang="en-US" dirty="0" err="1">
                <a:latin typeface="Cordia New" charset="0"/>
                <a:ea typeface="Cordia New" charset="0"/>
                <a:cs typeface="Cordia New" charset="0"/>
              </a:rPr>
              <a:t>AAFcharlotte.com</a:t>
            </a:r>
            <a:r>
              <a:rPr lang="en-US" dirty="0">
                <a:latin typeface="Cordia New" charset="0"/>
                <a:ea typeface="Cordia New" charset="0"/>
                <a:cs typeface="Cordia New" charset="0"/>
              </a:rPr>
              <a:t> for full year </a:t>
            </a:r>
            <a:endParaRPr lang="en-US" dirty="0" smtClean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endParaRPr lang="en-US" dirty="0" smtClean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endParaRPr lang="en-US" dirty="0">
              <a:latin typeface="Cordia New" charset="0"/>
              <a:ea typeface="Cordia New" charset="0"/>
              <a:cs typeface="Cordia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2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81"/>
          <a:stretch/>
        </p:blipFill>
        <p:spPr>
          <a:xfrm>
            <a:off x="3017655" y="489013"/>
            <a:ext cx="3108685" cy="11111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547" y="2054333"/>
            <a:ext cx="7200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rdia New" charset="0"/>
                <a:ea typeface="Cordia New" charset="0"/>
                <a:cs typeface="Cordia New" charset="0"/>
              </a:rPr>
              <a:t>WINNER’S BOOK ADS</a:t>
            </a:r>
            <a:endParaRPr lang="en-US" i="1" dirty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Full Page $800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Half Page $400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Quarter Page $200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547" y="3418313"/>
            <a:ext cx="7200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rdia New" charset="0"/>
                <a:ea typeface="Cordia New" charset="0"/>
                <a:cs typeface="Cordia New" charset="0"/>
              </a:rPr>
              <a:t>IN KIND SPONSORSHIPS</a:t>
            </a:r>
            <a:endParaRPr lang="en-US" i="1" dirty="0">
              <a:latin typeface="Cordia New" charset="0"/>
              <a:ea typeface="Cordia New" charset="0"/>
              <a:cs typeface="Cordia New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We are always looking for members of the Charlotte community to donate services. If you are interested in donating any of the following services please let us know. 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Videography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Photography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Printing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Photo Booth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Cordia New" charset="0"/>
                <a:ea typeface="Cordia New" charset="0"/>
                <a:cs typeface="Cordia New" charset="0"/>
              </a:rPr>
              <a:t>Décor / Florals </a:t>
            </a:r>
          </a:p>
        </p:txBody>
      </p:sp>
    </p:spTree>
    <p:extLst>
      <p:ext uri="{BB962C8B-B14F-4D97-AF65-F5344CB8AC3E}">
        <p14:creationId xmlns:p14="http://schemas.microsoft.com/office/powerpoint/2010/main" val="62441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</TotalTime>
  <Words>696</Words>
  <Application>Microsoft Macintosh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Cordia New</vt:lpstr>
      <vt:lpstr>Edwardian Script ITC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Mythic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Sancibrian</dc:creator>
  <cp:lastModifiedBy>Ariail Siggins</cp:lastModifiedBy>
  <cp:revision>35</cp:revision>
  <dcterms:created xsi:type="dcterms:W3CDTF">2014-11-03T22:55:26Z</dcterms:created>
  <dcterms:modified xsi:type="dcterms:W3CDTF">2017-11-29T16:30:31Z</dcterms:modified>
</cp:coreProperties>
</file>